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72F305-2C08-414D-B106-E66A2D74CB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k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d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h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x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6C3CBE1-E342-4AE0-9FF4-738E3F538AF6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://youtu.be/Nf-pZEjRIEQ" TargetMode="External"/><Relationship Id="rId2" Type="http://schemas.openxmlformats.org/officeDocument/2006/relationships/slideLayout" Target="../slideLayouts/slideLayout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Noto Sans"/>
              </a:rPr>
              <a:t>My work at IOCB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" descr=""/>
          <p:cNvPicPr/>
          <p:nvPr/>
        </p:nvPicPr>
        <p:blipFill>
          <a:blip r:embed="rId1"/>
          <a:stretch/>
        </p:blipFill>
        <p:spPr>
          <a:xfrm>
            <a:off x="8458200" y="4114800"/>
            <a:ext cx="1370520" cy="1370520"/>
          </a:xfrm>
          <a:prstGeom prst="rect">
            <a:avLst/>
          </a:prstGeom>
          <a:ln w="0">
            <a:noFill/>
          </a:ln>
        </p:spPr>
      </p:pic>
      <p:pic>
        <p:nvPicPr>
          <p:cNvPr id="9" name="" descr=""/>
          <p:cNvPicPr/>
          <p:nvPr/>
        </p:nvPicPr>
        <p:blipFill>
          <a:blip r:embed="rId2"/>
          <a:stretch/>
        </p:blipFill>
        <p:spPr>
          <a:xfrm>
            <a:off x="5365440" y="1371600"/>
            <a:ext cx="3777840" cy="2513520"/>
          </a:xfrm>
          <a:prstGeom prst="rect">
            <a:avLst/>
          </a:prstGeom>
          <a:ln w="0">
            <a:noFill/>
          </a:ln>
        </p:spPr>
      </p:pic>
      <p:pic>
        <p:nvPicPr>
          <p:cNvPr id="10" name="" descr=""/>
          <p:cNvPicPr/>
          <p:nvPr/>
        </p:nvPicPr>
        <p:blipFill>
          <a:blip r:embed="rId3"/>
          <a:stretch/>
        </p:blipFill>
        <p:spPr>
          <a:xfrm>
            <a:off x="185400" y="1264320"/>
            <a:ext cx="4689000" cy="3535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-2442240" y="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Metalic water?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" name="" descr=""/>
          <p:cNvPicPr/>
          <p:nvPr/>
        </p:nvPicPr>
        <p:blipFill>
          <a:blip r:embed="rId1"/>
          <a:stretch/>
        </p:blipFill>
        <p:spPr>
          <a:xfrm>
            <a:off x="4114800" y="112680"/>
            <a:ext cx="755640" cy="800640"/>
          </a:xfrm>
          <a:prstGeom prst="rect">
            <a:avLst/>
          </a:prstGeom>
          <a:ln w="0">
            <a:noFill/>
          </a:ln>
        </p:spPr>
      </p:pic>
      <p:pic>
        <p:nvPicPr>
          <p:cNvPr id="13" name="" descr=""/>
          <p:cNvPicPr/>
          <p:nvPr/>
        </p:nvPicPr>
        <p:blipFill>
          <a:blip r:embed="rId2"/>
          <a:stretch/>
        </p:blipFill>
        <p:spPr>
          <a:xfrm>
            <a:off x="102240" y="914400"/>
            <a:ext cx="3783240" cy="4535640"/>
          </a:xfrm>
          <a:prstGeom prst="rect">
            <a:avLst/>
          </a:prstGeom>
          <a:ln w="0">
            <a:noFill/>
          </a:ln>
        </p:spPr>
      </p:pic>
      <p:pic>
        <p:nvPicPr>
          <p:cNvPr id="14" name="" descr=""/>
          <p:cNvPicPr/>
          <p:nvPr/>
        </p:nvPicPr>
        <p:blipFill>
          <a:blip r:embed="rId3"/>
          <a:stretch/>
        </p:blipFill>
        <p:spPr>
          <a:xfrm>
            <a:off x="4800600" y="927000"/>
            <a:ext cx="5028120" cy="4330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0560" cy="1249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When is too fast to see, but too important to miss!!!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" name="" descr=""/>
          <p:cNvPicPr/>
          <p:nvPr/>
        </p:nvPicPr>
        <p:blipFill>
          <a:blip r:embed="rId1"/>
          <a:srcRect l="17659" t="0" r="0" b="19088"/>
          <a:stretch/>
        </p:blipFill>
        <p:spPr>
          <a:xfrm>
            <a:off x="2514600" y="1324080"/>
            <a:ext cx="5485320" cy="4041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Seeing is believing!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"/>
          <p:cNvSpPr/>
          <p:nvPr/>
        </p:nvSpPr>
        <p:spPr>
          <a:xfrm>
            <a:off x="2284200" y="2441880"/>
            <a:ext cx="6402240" cy="16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400" spc="-1" strike="noStrike" u="sng">
                <a:solidFill>
                  <a:srgbClr val="000000"/>
                </a:solidFill>
                <a:uFillTx/>
                <a:latin typeface="Times New Roman"/>
                <a:hlinkClick r:id="rId1"/>
              </a:rPr>
              <a:t>High Potassium alloy bursting in vacuum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504000" y="919800"/>
            <a:ext cx="9325080" cy="433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Mason, Philip &amp; Schewe, Hanns &amp; Buttersack, Tillmann &amp; Kostal, Vojtech &amp; Vitek, Marco &amp; McMullen, Ryan &amp; Ali, Hebatallah &amp; Trinter, Florian &amp; Lee, Chin &amp; Neumark, Daniel &amp; Thürmer, Stephan &amp; Seidel, Robert &amp; Winter, Bernd &amp; Bradforth, Stephen &amp; Jungwirth, Pavel. (2021). Spectroscopic evidence for a gold-coloured metallic water solution. Nature. 595. 673-676. 10.1038/s41586-021-03646-5. 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" descr=""/>
          <p:cNvPicPr/>
          <p:nvPr/>
        </p:nvPicPr>
        <p:blipFill>
          <a:blip r:embed="rId1"/>
          <a:stretch/>
        </p:blipFill>
        <p:spPr>
          <a:xfrm>
            <a:off x="2857320" y="0"/>
            <a:ext cx="4686480" cy="5500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Application>LibreOffice/7.6.5.2$Linux_X86_64 LibreOffice_project/60$Build-2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2024-03-05T16:17:29Z</dcterms:created>
  <dc:creator/>
  <dc:description/>
  <dc:language>en-US</dc:language>
  <cp:lastModifiedBy/>
  <dcterms:modified xsi:type="dcterms:W3CDTF">2024-03-18T12:12:55Z</dcterms:modified>
  <cp:revision>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